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ACCE-DD04-41F8-AC81-2633E538595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DE0C-680A-462C-B75E-B4DBDB70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 err="1"/>
              <a:t>tháng</a:t>
            </a:r>
            <a:r>
              <a:rPr lang="en-US" dirty="0"/>
              <a:t> 1 </a:t>
            </a:r>
            <a:r>
              <a:rPr lang="en-US" dirty="0" err="1"/>
              <a:t>năm</a:t>
            </a:r>
            <a:r>
              <a:rPr lang="en-US" dirty="0"/>
              <a:t> 2022</a:t>
            </a:r>
            <a:br>
              <a:rPr lang="en-US" dirty="0"/>
            </a:br>
            <a:r>
              <a:rPr lang="en-US" sz="4000" u="sng" dirty="0" err="1"/>
              <a:t>Tự</a:t>
            </a:r>
            <a:r>
              <a:rPr lang="en-US" sz="4000" u="sng" dirty="0"/>
              <a:t> </a:t>
            </a:r>
            <a:r>
              <a:rPr lang="en-US" sz="4000" u="sng" dirty="0" err="1"/>
              <a:t>nhiên</a:t>
            </a:r>
            <a:r>
              <a:rPr lang="en-US" sz="4000" u="sng" dirty="0"/>
              <a:t> </a:t>
            </a:r>
            <a:r>
              <a:rPr lang="en-US" sz="4000" u="sng" dirty="0" err="1"/>
              <a:t>và</a:t>
            </a:r>
            <a:r>
              <a:rPr lang="en-US" sz="4000" u="sng" dirty="0"/>
              <a:t> </a:t>
            </a:r>
            <a:r>
              <a:rPr lang="en-US" sz="4000" u="sng" dirty="0" err="1"/>
              <a:t>xã</a:t>
            </a:r>
            <a:r>
              <a:rPr lang="en-US" sz="4000" u="sng" dirty="0"/>
              <a:t> </a:t>
            </a:r>
            <a:r>
              <a:rPr lang="en-US" sz="4000" u="sng" dirty="0" err="1"/>
              <a:t>hội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B050"/>
                </a:solidFill>
              </a:rPr>
              <a:t>Thực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hành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>
                <a:solidFill>
                  <a:srgbClr val="00B050"/>
                </a:solidFill>
              </a:rPr>
              <a:t>Quan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sát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cây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xanh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các</a:t>
            </a:r>
            <a:r>
              <a:rPr lang="en-US" dirty="0">
                <a:solidFill>
                  <a:srgbClr val="00B050"/>
                </a:solidFill>
              </a:rPr>
              <a:t> con </a:t>
            </a:r>
            <a:r>
              <a:rPr lang="en-US" dirty="0" err="1" smtClean="0">
                <a:solidFill>
                  <a:srgbClr val="00B050"/>
                </a:solidFill>
              </a:rPr>
              <a:t>vật</a:t>
            </a:r>
            <a:r>
              <a:rPr lang="en-US" dirty="0" smtClean="0">
                <a:solidFill>
                  <a:srgbClr val="00B050"/>
                </a:solidFill>
              </a:rPr>
              <a:t>(T2)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825624"/>
            <a:ext cx="4538190" cy="4857563"/>
          </a:xfrm>
        </p:spPr>
      </p:pic>
      <p:sp>
        <p:nvSpPr>
          <p:cNvPr id="5" name="TextBox 4"/>
          <p:cNvSpPr txBox="1"/>
          <p:nvPr/>
        </p:nvSpPr>
        <p:spPr>
          <a:xfrm>
            <a:off x="6230983" y="2325189"/>
            <a:ext cx="4472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này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nhờ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bố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vườn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thú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theo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phiếu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sát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chuẩn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nhé</a:t>
            </a:r>
            <a:r>
              <a:rPr lang="en-US" sz="2400" dirty="0" smtClean="0">
                <a:solidFill>
                  <a:srgbClr val="002060"/>
                </a:solidFill>
              </a:rPr>
              <a:t>!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phiếu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sát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bài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hội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 52,53.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5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527071"/>
            <a:ext cx="5902628" cy="587372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9" y="527071"/>
            <a:ext cx="5608055" cy="5725812"/>
          </a:xfrm>
        </p:spPr>
      </p:pic>
    </p:spTree>
    <p:extLst>
      <p:ext uri="{BB962C8B-B14F-4D97-AF65-F5344CB8AC3E}">
        <p14:creationId xmlns:p14="http://schemas.microsoft.com/office/powerpoint/2010/main" val="9874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331" y="1129553"/>
            <a:ext cx="100653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70C0"/>
                </a:solidFill>
              </a:rPr>
              <a:t>Trong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quá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trình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tham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quan</a:t>
            </a:r>
            <a:r>
              <a:rPr lang="en-US" sz="3600" i="1" dirty="0" smtClean="0">
                <a:solidFill>
                  <a:srgbClr val="0070C0"/>
                </a:solidFill>
              </a:rPr>
              <a:t>, </a:t>
            </a:r>
            <a:r>
              <a:rPr lang="en-US" sz="3600" i="1" dirty="0" err="1" smtClean="0">
                <a:solidFill>
                  <a:srgbClr val="0070C0"/>
                </a:solidFill>
              </a:rPr>
              <a:t>các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em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quan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sát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cây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cối</a:t>
            </a:r>
            <a:r>
              <a:rPr lang="en-US" sz="3600" i="1" dirty="0" smtClean="0">
                <a:solidFill>
                  <a:srgbClr val="0070C0"/>
                </a:solidFill>
              </a:rPr>
              <a:t>, </a:t>
            </a:r>
            <a:r>
              <a:rPr lang="en-US" sz="3600" i="1" dirty="0" err="1" smtClean="0">
                <a:solidFill>
                  <a:srgbClr val="0070C0"/>
                </a:solidFill>
              </a:rPr>
              <a:t>các</a:t>
            </a:r>
            <a:r>
              <a:rPr lang="en-US" sz="3600" i="1" dirty="0" smtClean="0">
                <a:solidFill>
                  <a:srgbClr val="0070C0"/>
                </a:solidFill>
              </a:rPr>
              <a:t> con </a:t>
            </a:r>
            <a:r>
              <a:rPr lang="en-US" sz="3600" i="1" dirty="0" err="1" smtClean="0">
                <a:solidFill>
                  <a:srgbClr val="0070C0"/>
                </a:solidFill>
              </a:rPr>
              <a:t>vật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và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hoàn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thành</a:t>
            </a:r>
            <a:r>
              <a:rPr lang="en-US" sz="3600" i="1" dirty="0" smtClean="0">
                <a:solidFill>
                  <a:srgbClr val="0070C0"/>
                </a:solidFill>
              </a:rPr>
              <a:t> 2 </a:t>
            </a:r>
            <a:r>
              <a:rPr lang="en-US" sz="3600" i="1" dirty="0" err="1" smtClean="0">
                <a:solidFill>
                  <a:srgbClr val="0070C0"/>
                </a:solidFill>
              </a:rPr>
              <a:t>phiếu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quan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sát</a:t>
            </a:r>
            <a:r>
              <a:rPr lang="en-US" sz="36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600" i="1" dirty="0" err="1" smtClean="0">
                <a:solidFill>
                  <a:srgbClr val="0070C0"/>
                </a:solidFill>
              </a:rPr>
              <a:t>Chú</a:t>
            </a:r>
            <a:r>
              <a:rPr lang="en-US" sz="3600" i="1" dirty="0" smtClean="0">
                <a:solidFill>
                  <a:srgbClr val="0070C0"/>
                </a:solidFill>
              </a:rPr>
              <a:t> ý </a:t>
            </a:r>
            <a:r>
              <a:rPr lang="en-US" sz="3600" i="1" dirty="0" err="1" smtClean="0">
                <a:solidFill>
                  <a:srgbClr val="0070C0"/>
                </a:solidFill>
              </a:rPr>
              <a:t>giữ</a:t>
            </a:r>
            <a:r>
              <a:rPr lang="en-US" sz="3600" i="1" dirty="0" smtClean="0">
                <a:solidFill>
                  <a:srgbClr val="0070C0"/>
                </a:solidFill>
              </a:rPr>
              <a:t> an </a:t>
            </a:r>
            <a:r>
              <a:rPr lang="en-US" sz="3600" i="1" dirty="0" err="1" smtClean="0">
                <a:solidFill>
                  <a:srgbClr val="0070C0"/>
                </a:solidFill>
              </a:rPr>
              <a:t>toàn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cho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bản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thân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và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giữ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gìn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môi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trường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thật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tốt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các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em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nhé</a:t>
            </a:r>
            <a:r>
              <a:rPr lang="en-US" sz="3600" i="1" dirty="0" smtClean="0">
                <a:solidFill>
                  <a:srgbClr val="0070C0"/>
                </a:solidFill>
              </a:rPr>
              <a:t>, </a:t>
            </a:r>
            <a:r>
              <a:rPr lang="en-US" sz="3600" i="1" dirty="0" err="1" smtClean="0">
                <a:solidFill>
                  <a:srgbClr val="0070C0"/>
                </a:solidFill>
              </a:rPr>
              <a:t>chúc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các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em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có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buổi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tham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quan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thật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thú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vị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và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bổ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ích</a:t>
            </a:r>
            <a:r>
              <a:rPr lang="en-US" sz="3600" i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en-US" sz="3600" i="1" dirty="0" err="1">
                <a:solidFill>
                  <a:srgbClr val="0070C0"/>
                </a:solidFill>
              </a:rPr>
              <a:t>Nếu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không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có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điều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kiện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tham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quan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công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viên</a:t>
            </a:r>
            <a:r>
              <a:rPr lang="en-US" sz="3600" i="1" dirty="0">
                <a:solidFill>
                  <a:srgbClr val="0070C0"/>
                </a:solidFill>
              </a:rPr>
              <a:t> hay </a:t>
            </a:r>
            <a:r>
              <a:rPr lang="en-US" sz="3600" i="1" dirty="0" err="1">
                <a:solidFill>
                  <a:srgbClr val="0070C0"/>
                </a:solidFill>
              </a:rPr>
              <a:t>vườn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thú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i="1" dirty="0" err="1">
                <a:solidFill>
                  <a:srgbClr val="0070C0"/>
                </a:solidFill>
              </a:rPr>
              <a:t>em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có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thể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quan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sát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cây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cối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và</a:t>
            </a:r>
            <a:r>
              <a:rPr lang="en-US" sz="3600" i="1" dirty="0">
                <a:solidFill>
                  <a:srgbClr val="0070C0"/>
                </a:solidFill>
              </a:rPr>
              <a:t> con </a:t>
            </a:r>
            <a:r>
              <a:rPr lang="en-US" sz="3600" i="1" dirty="0" err="1">
                <a:solidFill>
                  <a:srgbClr val="0070C0"/>
                </a:solidFill>
              </a:rPr>
              <a:t>vật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xung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quanh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chỗ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em</a:t>
            </a:r>
            <a:r>
              <a:rPr lang="en-US" sz="3600" i="1" dirty="0">
                <a:solidFill>
                  <a:srgbClr val="0070C0"/>
                </a:solidFill>
              </a:rPr>
              <a:t> ở</a:t>
            </a:r>
            <a:r>
              <a:rPr lang="en-US" sz="36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526"/>
            <a:ext cx="10515600" cy="998356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0070C0"/>
                </a:solidFill>
              </a:rPr>
              <a:t>Các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em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nhờ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bố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mẹ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chụp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lại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những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bức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hình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khi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các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em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thực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hiên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quan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sát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và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gửi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cho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cô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giáo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của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mình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nhé</a:t>
            </a:r>
            <a:r>
              <a:rPr lang="en-US" i="1" dirty="0">
                <a:solidFill>
                  <a:srgbClr val="0070C0"/>
                </a:solidFill>
              </a:rPr>
              <a:t>!</a:t>
            </a:r>
            <a:br>
              <a:rPr lang="en-US" i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783795"/>
          </a:xfrm>
        </p:spPr>
        <p:txBody>
          <a:bodyPr/>
          <a:lstStyle/>
          <a:p>
            <a:r>
              <a:rPr lang="en-US" sz="3200" dirty="0" err="1">
                <a:solidFill>
                  <a:srgbClr val="00B050"/>
                </a:solidFill>
              </a:rPr>
              <a:t>Sau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buổi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tham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quan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các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em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hoàn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thành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đầy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đủ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câu</a:t>
            </a:r>
            <a:r>
              <a:rPr lang="en-US" sz="3200" dirty="0">
                <a:solidFill>
                  <a:srgbClr val="00B050"/>
                </a:solidFill>
              </a:rPr>
              <a:t> 2, </a:t>
            </a:r>
            <a:r>
              <a:rPr lang="en-US" sz="3200" dirty="0" err="1">
                <a:solidFill>
                  <a:srgbClr val="00B050"/>
                </a:solidFill>
              </a:rPr>
              <a:t>câu</a:t>
            </a:r>
            <a:r>
              <a:rPr lang="en-US" sz="3200" dirty="0">
                <a:solidFill>
                  <a:srgbClr val="00B050"/>
                </a:solidFill>
              </a:rPr>
              <a:t> 3 </a:t>
            </a:r>
            <a:r>
              <a:rPr lang="en-US" sz="3200" dirty="0" err="1">
                <a:solidFill>
                  <a:srgbClr val="00B050"/>
                </a:solidFill>
              </a:rPr>
              <a:t>trang</a:t>
            </a:r>
            <a:r>
              <a:rPr lang="en-US" sz="3200" dirty="0">
                <a:solidFill>
                  <a:srgbClr val="00B050"/>
                </a:solidFill>
              </a:rPr>
              <a:t> 52, 53 </a:t>
            </a:r>
            <a:r>
              <a:rPr lang="en-US" sz="3200" dirty="0" err="1">
                <a:solidFill>
                  <a:srgbClr val="00B050"/>
                </a:solidFill>
              </a:rPr>
              <a:t>trong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vở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bài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tập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Tự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nhiên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hội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nhé</a:t>
            </a:r>
            <a:r>
              <a:rPr lang="en-US" sz="3200" dirty="0">
                <a:solidFill>
                  <a:srgbClr val="00B050"/>
                </a:solidFill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0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Thứ tư ngày 5 tháng 1 năm 2022 Tự nhiên và xã hội Thực hành: Quan sát cây xanh và các con vật(T2)</vt:lpstr>
      <vt:lpstr>PowerPoint Presentation</vt:lpstr>
      <vt:lpstr>PowerPoint Presentation</vt:lpstr>
      <vt:lpstr>Các em nhờ bố mẹ chụp lại những bức hình khi các em thực hiên quan sát và gửi cho cô giáo của mình nhé!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5 tháng 1 năm 2022 Tự nhiên và xã hội Thực hành: Quan sát cây xanh và các con vật(T2)</dc:title>
  <dc:creator>Admin</dc:creator>
  <cp:lastModifiedBy>Admin</cp:lastModifiedBy>
  <cp:revision>1</cp:revision>
  <dcterms:created xsi:type="dcterms:W3CDTF">2022-01-02T06:58:10Z</dcterms:created>
  <dcterms:modified xsi:type="dcterms:W3CDTF">2022-01-02T07:02:49Z</dcterms:modified>
</cp:coreProperties>
</file>